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560"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otoru birbaşa Arduinoya qoşa bilməz çünki motor çox cərəyan çəkir.</a:t>
            </a:r>
            <a:endParaRPr lang="az-Latn-AZ" sz="1400"/>
          </a:p>
          <a:p>
            <a:endParaRPr lang="az-Latn-AZ" sz="1400"/>
          </a:p>
          <a:p>
            <a:r>
              <a:rPr lang="en-US" sz="1400" b="1"/>
              <a:t>Ona görə 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2876271" y="773200"/>
            <a:ext cx="6439458" cy="53116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73348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617494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0089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574156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44518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256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237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5273</TotalTime>
  <Words>8178</Words>
  <Application>Microsoft Office PowerPoint</Application>
  <PresentationFormat>Widescreen</PresentationFormat>
  <Paragraphs>1661</Paragraphs>
  <Slides>304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304</vt:i4>
      </vt:variant>
    </vt:vector>
  </HeadingPairs>
  <TitlesOfParts>
    <vt:vector size="309"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191</cp:revision>
  <dcterms:created xsi:type="dcterms:W3CDTF">2026-02-03T10:24:36Z</dcterms:created>
  <dcterms:modified xsi:type="dcterms:W3CDTF">2026-02-07T07:39:21Z</dcterms:modified>
</cp:coreProperties>
</file>